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5" r:id="rId4"/>
    <p:sldId id="276" r:id="rId5"/>
    <p:sldId id="258" r:id="rId6"/>
    <p:sldId id="259" r:id="rId7"/>
    <p:sldId id="260" r:id="rId8"/>
    <p:sldId id="262" r:id="rId9"/>
    <p:sldId id="263" r:id="rId10"/>
    <p:sldId id="266" r:id="rId11"/>
    <p:sldId id="269" r:id="rId12"/>
    <p:sldId id="271" r:id="rId13"/>
    <p:sldId id="273" r:id="rId14"/>
    <p:sldId id="278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49" autoAdjust="0"/>
  </p:normalViewPr>
  <p:slideViewPr>
    <p:cSldViewPr>
      <p:cViewPr varScale="1">
        <p:scale>
          <a:sx n="81" d="100"/>
          <a:sy n="81" d="100"/>
        </p:scale>
        <p:origin x="91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86000" y="332656"/>
            <a:ext cx="6172200" cy="1368152"/>
          </a:xfrm>
        </p:spPr>
        <p:txBody>
          <a:bodyPr>
            <a:normAutofit fontScale="90000"/>
          </a:bodyPr>
          <a:lstStyle/>
          <a:p>
            <a:r>
              <a:rPr lang="en-US" sz="9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BEST</a:t>
            </a:r>
            <a:endParaRPr lang="ru-RU" sz="9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титульники грамоты данные\5288e0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628800"/>
            <a:ext cx="4336026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435280" cy="86409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магазине (здании) можно приобрести эти вещи?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7848872" cy="341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83568" y="5429763"/>
            <a:ext cx="7200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newsagent’s		b) supermarket		c) baker’s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d) bank			e) greengrocer’s		f) pet shop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99412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правильно время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727280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Администратор\Desktop\детская\depositphotos_20869059-stock-illustration-pointing-at-watch-emotic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32656"/>
            <a:ext cx="2164854" cy="2068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075240" cy="7920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 предложения словами из рамки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60377" t="1370" b="1370"/>
          <a:stretch>
            <a:fillRect/>
          </a:stretch>
        </p:blipFill>
        <p:spPr>
          <a:xfrm>
            <a:off x="5580112" y="620688"/>
            <a:ext cx="3168353" cy="468052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2" cstate="print"/>
          <a:srcRect r="38679" b="2740"/>
          <a:stretch>
            <a:fillRect/>
          </a:stretch>
        </p:blipFill>
        <p:spPr>
          <a:xfrm>
            <a:off x="107504" y="548680"/>
            <a:ext cx="4968552" cy="5112568"/>
          </a:xfrm>
          <a:prstGeom prst="rect">
            <a:avLst/>
          </a:prstGeom>
        </p:spPr>
      </p:pic>
      <p:pic>
        <p:nvPicPr>
          <p:cNvPr id="1025" name="Picture 1" descr="C:\Users\Администратор\Desktop\детская\4411490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505325"/>
            <a:ext cx="2152650" cy="2352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564904"/>
            <a:ext cx="295232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532859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40466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праздник и дату, когда отмечают этот праздник.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2636912"/>
            <a:ext cx="47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</a:t>
            </a:r>
            <a:r>
              <a:rPr lang="ru-RU" b="1" dirty="0"/>
              <a:t>)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933056"/>
            <a:ext cx="3857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437112"/>
            <a:ext cx="38671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941168"/>
            <a:ext cx="29813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5517232"/>
            <a:ext cx="42862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5949280"/>
            <a:ext cx="420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11560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1560" y="4509120"/>
            <a:ext cx="32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11560" y="5013176"/>
            <a:ext cx="384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5517232"/>
            <a:ext cx="456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11560" y="60932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pic>
        <p:nvPicPr>
          <p:cNvPr id="29705" name="Picture 9" descr="C:\Users\Администратор\Desktop\детская\34097842-Cartoon-Emoticon-smiley-doing-presentation-Stock-Phot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3429000"/>
            <a:ext cx="2808312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0609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Прочитайте задания и найдите слово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12879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дминистратор\Desktop\детская\822326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44216" cy="1944216"/>
          </a:xfrm>
          <a:prstGeom prst="rect">
            <a:avLst/>
          </a:prstGeom>
          <a:noFill/>
        </p:spPr>
      </p:pic>
      <p:pic>
        <p:nvPicPr>
          <p:cNvPr id="4097" name="Picture 1" descr="C:\Users\Администратор\Desktop\детская\images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908720"/>
            <a:ext cx="1547043" cy="14554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218258"/>
          </a:xfrm>
        </p:spPr>
        <p:txBody>
          <a:bodyPr>
            <a:normAutofit/>
          </a:bodyPr>
          <a:lstStyle/>
          <a:p>
            <a:pPr algn="ctr"/>
            <a:r>
              <a:rPr lang="en-US" sz="4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THANKS FOR ATTENTION!</a:t>
            </a:r>
            <a:br>
              <a:rPr lang="ru-RU" sz="4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Администратор\Desktop\детская\kids-300x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343356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467600" cy="432048"/>
          </a:xfrm>
        </p:spPr>
        <p:txBody>
          <a:bodyPr>
            <a:normAutofit fontScale="90000"/>
          </a:bodyPr>
          <a:lstStyle/>
          <a:p>
            <a:br>
              <a:rPr 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Узнайте, как Миша проводит свой день, вставив в текст глаголы из конверта.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2015-09-27_17-22-4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792088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75240" cy="112474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к каждому слову из первого столбика рифму из второго столбика.</a:t>
            </a:r>
          </a:p>
        </p:txBody>
      </p:sp>
      <p:sp>
        <p:nvSpPr>
          <p:cNvPr id="21506" name="AutoShape 2" descr="http://kladraz.ru/images/2(113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://kladraz.ru/images/2(113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 descr="C:\Users\Администратор\Desktop\детская\2(1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5040560" cy="51125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15567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21328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2708920"/>
            <a:ext cx="24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328498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3861048"/>
            <a:ext cx="456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1331639" y="4869160"/>
            <a:ext cx="360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5373216"/>
            <a:ext cx="384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331640" y="5949280"/>
            <a:ext cx="456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ru-RU" dirty="0"/>
          </a:p>
        </p:txBody>
      </p:sp>
      <p:pic>
        <p:nvPicPr>
          <p:cNvPr id="6146" name="Picture 2" descr="C:\Users\Администратор\Desktop\титульники грамоты данные\148188781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980728"/>
            <a:ext cx="2123728" cy="1916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3610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слово лишнее в каждой группе?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763284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49006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Прочитайте маршрут и ответьте, куда должен добраться Никита.</a:t>
            </a:r>
          </a:p>
        </p:txBody>
      </p:sp>
      <p:pic>
        <p:nvPicPr>
          <p:cNvPr id="4" name="Рисунок 3" descr="2015-09-27_17-23-42"/>
          <p:cNvPicPr/>
          <p:nvPr/>
        </p:nvPicPr>
        <p:blipFill>
          <a:blip r:embed="rId2" cstate="print"/>
          <a:srcRect l="-8277" t="-5173" r="42063" b="-5172"/>
          <a:stretch>
            <a:fillRect/>
          </a:stretch>
        </p:blipFill>
        <p:spPr bwMode="auto">
          <a:xfrm>
            <a:off x="-468560" y="620688"/>
            <a:ext cx="612068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1052736"/>
            <a:ext cx="37444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Go down Merton Street,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past the baker’s and turn left into High Street. Walk past the library. Turn right. The building you need is opposite the school and behind the bookshop.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титульники грамоты данные\загруженное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1152128" cy="189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56207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Угадайте слова, зашифрованные в ребусах.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5-09-27_17-14-5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324036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2016-08-14_18-29-3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653136"/>
            <a:ext cx="5927725" cy="204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148064" y="3140968"/>
            <a:ext cx="1080121" cy="1440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08"/>
              </a:avLst>
            </a:prstTxWarp>
          </a:bodyPr>
          <a:lstStyle/>
          <a:p>
            <a:pPr algn="ctr" rtl="0"/>
            <a:r>
              <a:rPr lang="ru-RU" sz="8000" i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10</a:t>
            </a: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6156176" y="2852936"/>
            <a:ext cx="2808312" cy="1728191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nis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119675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08" y="3284984"/>
            <a:ext cx="332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35696" y="479715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</a:p>
        </p:txBody>
      </p:sp>
      <p:pic>
        <p:nvPicPr>
          <p:cNvPr id="3" name="Рисунок 3" descr="Описание: D:\intolimp\до 10 октября\5\Слайд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052736"/>
            <a:ext cx="42669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95536" y="16288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745288" cy="184482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достопримечательности, которые можно посетить в Лондоне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7704856" cy="564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дминистратор\Desktop\титульники грамоты данные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0"/>
            <a:ext cx="1440160" cy="1556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36815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каждой английской пословицы в первой колонке соответствует русское значение во второй колонке. 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268759"/>
          <a:ext cx="8568952" cy="5452301"/>
        </p:xfrm>
        <a:graphic>
          <a:graphicData uri="http://schemas.openxmlformats.org/drawingml/2006/table">
            <a:tbl>
              <a:tblPr/>
              <a:tblGrid>
                <a:gridCol w="4297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6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2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 cat in gloves catches no mice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Друг познается в беде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5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 bird in the hand is worth two in the bush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Льёт как из ведра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Every dog has his day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гостях хорошо, а дома лучше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 friend in need is a friend indeed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Будет и на твоей улице праздник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5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It is raining cats and dogs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Лучше синица в руках, чем журавль в небе</a:t>
                      </a:r>
                      <a:endParaRPr lang="en-US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1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Better late than never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 труда не вытащишь и рыбки из пруда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10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East or West, the home is best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g)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Лучше поздно</a:t>
                      </a: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чем никогда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066130"/>
          </a:xfrm>
        </p:spPr>
        <p:txBody>
          <a:bodyPr>
            <a:normAutofit fontScale="90000"/>
          </a:bodyPr>
          <a:lstStyle/>
          <a:p>
            <a:br>
              <a:rPr lang="en-U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 вопросительные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предложения словами</a:t>
            </a:r>
            <a:r>
              <a: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3635896" y="1916832"/>
            <a:ext cx="1728192" cy="576064"/>
          </a:xfrm>
          <a:prstGeom prst="horizontalScroll">
            <a:avLst>
              <a:gd name="adj" fmla="val 12500"/>
            </a:avLst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 Who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1763688" y="1556792"/>
            <a:ext cx="1584176" cy="792088"/>
          </a:xfrm>
          <a:prstGeom prst="horizontalScroll">
            <a:avLst>
              <a:gd name="adj" fmla="val 12500"/>
            </a:avLst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Where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052736"/>
            <a:ext cx="1872208" cy="648072"/>
          </a:xfrm>
          <a:prstGeom prst="rect">
            <a:avLst/>
          </a:prstGeom>
          <a:noFill/>
        </p:spPr>
      </p:pic>
      <p:pic>
        <p:nvPicPr>
          <p:cNvPr id="20481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268760"/>
            <a:ext cx="1564382" cy="730374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179512" y="3449797"/>
            <a:ext cx="94330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1.__________ did you do yesterday?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2.___________ is speaking on the phone now?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3.___________ do you usually do your homework?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___________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were you yesterday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истратор\Desktop\титульники грамоты данные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80728"/>
            <a:ext cx="17145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530</TotalTime>
  <Words>374</Words>
  <Application>Microsoft Office PowerPoint</Application>
  <PresentationFormat>Экран (4:3)</PresentationFormat>
  <Paragraphs>73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Century Schoolbook</vt:lpstr>
      <vt:lpstr>Times New Roman</vt:lpstr>
      <vt:lpstr>Wingdings</vt:lpstr>
      <vt:lpstr>Wingdings 2</vt:lpstr>
      <vt:lpstr>Эркер</vt:lpstr>
      <vt:lpstr>THE BEST</vt:lpstr>
      <vt:lpstr>   Узнайте, как Миша проводит свой день, вставив в текст глаголы из конверта.  </vt:lpstr>
      <vt:lpstr>Найдите к каждому слову из первого столбика рифму из второго столбика.</vt:lpstr>
      <vt:lpstr> Какое слово лишнее в каждой группе? </vt:lpstr>
      <vt:lpstr>Прочитайте маршрут и ответьте, куда должен добраться Никита.</vt:lpstr>
      <vt:lpstr>Угадайте слова, зашифрованные в ребусах.</vt:lpstr>
      <vt:lpstr>Назовите достопримечательности, которые можно посетить в Лондоне    </vt:lpstr>
      <vt:lpstr>Для каждой английской пословицы в первой колонке соответствует русское значение во второй колонке.  </vt:lpstr>
      <vt:lpstr> Дополни вопросительные  предложения словами. </vt:lpstr>
      <vt:lpstr>В каком магазине (здании) можно приобрести эти вещи? </vt:lpstr>
      <vt:lpstr>Назовите правильно время </vt:lpstr>
      <vt:lpstr>Дополните предложения словами из рамки </vt:lpstr>
      <vt:lpstr>Презентация PowerPoint</vt:lpstr>
      <vt:lpstr>Прочитайте задания и найдите слово</vt:lpstr>
      <vt:lpstr>THANKS FOR ATTENTION!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best</dc:title>
  <dc:creator>Администратор</dc:creator>
  <cp:lastModifiedBy>Лидия Виноградова</cp:lastModifiedBy>
  <cp:revision>85</cp:revision>
  <dcterms:created xsi:type="dcterms:W3CDTF">2017-11-28T14:37:27Z</dcterms:created>
  <dcterms:modified xsi:type="dcterms:W3CDTF">2025-03-29T03:54:16Z</dcterms:modified>
</cp:coreProperties>
</file>